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72" r:id="rId5"/>
    <p:sldId id="277" r:id="rId6"/>
    <p:sldId id="278" r:id="rId7"/>
    <p:sldId id="279" r:id="rId8"/>
    <p:sldId id="280" r:id="rId9"/>
    <p:sldId id="281" r:id="rId10"/>
    <p:sldId id="283" r:id="rId11"/>
    <p:sldId id="284" r:id="rId12"/>
    <p:sldId id="285" r:id="rId13"/>
    <p:sldId id="286" r:id="rId14"/>
    <p:sldId id="287" r:id="rId15"/>
    <p:sldId id="288" r:id="rId16"/>
    <p:sldId id="289" r:id="rId17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80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4BAECAB-01B6-4BB9-84A8-21637C76D120}" type="datetime1">
              <a:rPr lang="de-DE" smtClean="0"/>
              <a:t>25.01.2024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1AE400-C156-46A1-A0E2-1B558DFFA34E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31284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D4294-8A39-422D-BEA1-FC0D323EE9A0}" type="datetime1">
              <a:rPr lang="de-DE" smtClean="0"/>
              <a:pPr/>
              <a:t>25.01.2024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77E48D1-FA17-4B0C-9EED-C23B2F50007B}" type="slidenum">
              <a:rPr lang="de-DE" noProof="0" smtClean="0"/>
              <a:t>‹#›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84855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77E48D1-FA17-4B0C-9EED-C23B2F50007B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1376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rtlCol="0" anchor="b">
            <a:normAutofit/>
          </a:bodyPr>
          <a:lstStyle>
            <a:lvl1pPr algn="ctr">
              <a:defRPr sz="4800"/>
            </a:lvl1pPr>
          </a:lstStyle>
          <a:p>
            <a:pPr rtl="0"/>
            <a:r>
              <a:rPr lang="en-US" noProof="0"/>
              <a:t>Click to edit Master title style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57B8A1-01A8-4ACA-8703-7EDAE796DEFE}" type="datetime1">
              <a:rPr lang="de-DE" noProof="0" smtClean="0"/>
              <a:t>25.01.2024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rtlCol="0" anchor="b">
            <a:normAutofit/>
          </a:bodyPr>
          <a:lstStyle>
            <a:lvl1pPr>
              <a:defRPr sz="2800"/>
            </a:lvl1pPr>
          </a:lstStyle>
          <a:p>
            <a:pPr rtl="0"/>
            <a:r>
              <a:rPr lang="en-US" noProof="0"/>
              <a:t>Click to edit Master title style</a:t>
            </a:r>
            <a:endParaRPr lang="de-DE" noProof="0" dirty="0"/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22AD0D-91DA-4C71-AEA1-8EAE739A83E9}" type="datetime1">
              <a:rPr lang="de-DE" noProof="0" smtClean="0"/>
              <a:t>25.01.2024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4E4D7B-B8B9-4656-874F-F2D59383EFB8}" type="datetime1">
              <a:rPr lang="de-DE" noProof="0" smtClean="0"/>
              <a:t>25.01.2024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de-DE" noProof="0" dirty="0"/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8DD310-2480-4325-8953-9BC457DB789A}" type="datetime1">
              <a:rPr lang="de-DE" noProof="0" smtClean="0"/>
              <a:t>25.01.2024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 dirty="0"/>
          </a:p>
        </p:txBody>
      </p:sp>
      <p:sp>
        <p:nvSpPr>
          <p:cNvPr id="11" name="Textfeld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de-DE" sz="8000" noProof="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de-DE" sz="8000" noProof="0" dirty="0">
                <a:solidFill>
                  <a:schemeClr val="tx1"/>
                </a:solidFill>
                <a:effectLst/>
              </a:rPr>
              <a:t>„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iten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86B040-CB7D-4342-A55F-DFC40F3FC076}" type="datetime1">
              <a:rPr lang="de-DE" noProof="0" smtClean="0"/>
              <a:t>25.01.2024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de-DE" noProof="0" dirty="0"/>
          </a:p>
        </p:txBody>
      </p:sp>
      <p:sp>
        <p:nvSpPr>
          <p:cNvPr id="7" name="Textplatzhalt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1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2" name="Textplatzhalt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65B36E-61D7-4446-BD77-1B909A5B83BE}" type="datetime1">
              <a:rPr lang="de-DE" noProof="0" smtClean="0"/>
              <a:t>25.01.2024</a:t>
            </a:fld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de-DE" noProof="0" dirty="0"/>
          </a:p>
        </p:txBody>
      </p:sp>
      <p:sp>
        <p:nvSpPr>
          <p:cNvPr id="19" name="Textplatzhalt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0" name="Bildplatzhalt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US" noProof="0"/>
              <a:t>Click icon to add picture</a:t>
            </a:r>
            <a:endParaRPr lang="de-DE" noProof="0" dirty="0"/>
          </a:p>
        </p:txBody>
      </p:sp>
      <p:sp>
        <p:nvSpPr>
          <p:cNvPr id="21" name="Textplatzhalt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2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3" name="Bildplatzhalt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US" noProof="0"/>
              <a:t>Click icon to add picture</a:t>
            </a:r>
            <a:endParaRPr lang="de-DE" noProof="0" dirty="0"/>
          </a:p>
        </p:txBody>
      </p:sp>
      <p:sp>
        <p:nvSpPr>
          <p:cNvPr id="24" name="Textplatzhalt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6" name="Bildplatzhalt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US" noProof="0"/>
              <a:t>Click icon to add picture</a:t>
            </a:r>
            <a:endParaRPr lang="de-DE" noProof="0" dirty="0"/>
          </a:p>
        </p:txBody>
      </p:sp>
      <p:sp>
        <p:nvSpPr>
          <p:cNvPr id="27" name="Textplatzhalt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74EDCC-11D6-42C2-9427-0CD37D93FEC6}" type="datetime1">
              <a:rPr lang="de-DE" noProof="0" smtClean="0"/>
              <a:t>25.01.2024</a:t>
            </a:fld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07758E1-632A-4F1B-9555-9B1F4EDAC2E3}" type="datetime1">
              <a:rPr lang="de-DE" noProof="0" smtClean="0"/>
              <a:t>25.01.2024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en-US" noProof="0"/>
              <a:t>Click to edit Master title style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3DA586-A0D1-49B8-AE39-CBCCDFA79748}" type="datetime1">
              <a:rPr lang="de-DE" noProof="0" smtClean="0"/>
              <a:t>25.01.2024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D4081F-2078-40B7-A6EF-0C0A1CB79471}" type="datetime1">
              <a:rPr lang="de-DE" noProof="0" smtClean="0"/>
              <a:t>25.01.2024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en-US" noProof="0"/>
              <a:t>Click to edit Master title style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9B8F52-B1A6-411A-9094-8679B77B7703}" type="datetime1">
              <a:rPr lang="de-DE" noProof="0" smtClean="0"/>
              <a:t>25.01.2024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de-DE" noProof="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DF21EFC-5A06-49BB-AF86-D8A35B5AB090}" type="datetime1">
              <a:rPr lang="de-DE" noProof="0" smtClean="0"/>
              <a:t>25.01.2024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rtlCol="0"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de-DE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rtlCol="0"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de-DE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0DB47F-27AD-474C-B412-241BFE7CD68E}" type="datetime1">
              <a:rPr lang="de-DE" noProof="0" smtClean="0"/>
              <a:t>25.01.2024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C85BFC-863D-4722-905B-B8A65D25528E}" type="datetime1">
              <a:rPr lang="de-DE" noProof="0" smtClean="0"/>
              <a:t>25.01.2024</a:t>
            </a:fld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484C29-4BF2-4CDA-A27A-C8A03925D700}" type="datetime1">
              <a:rPr lang="de-DE" noProof="0" smtClean="0"/>
              <a:t>25.01.2024</a:t>
            </a:fld>
            <a:endParaRPr lang="de-DE" noProof="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rtlCol="0" anchor="b">
            <a:normAutofit/>
          </a:bodyPr>
          <a:lstStyle>
            <a:lvl1pPr>
              <a:defRPr sz="2800"/>
            </a:lvl1pPr>
          </a:lstStyle>
          <a:p>
            <a:pPr rtl="0"/>
            <a:r>
              <a:rPr lang="en-US" noProof="0"/>
              <a:t>Click to edit Master title style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rtlCol="0" anchor="ctr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 rtlCol="0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A9D633C-EFF3-4A06-917D-06C23F983D4D}" type="datetime1">
              <a:rPr lang="de-DE" noProof="0" smtClean="0"/>
              <a:t>25.01.2024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de-DE" noProof="0" dirty="0"/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1628BD-57EE-499D-AE9B-313E2EAF5096}" type="datetime1">
              <a:rPr lang="de-DE" noProof="0" smtClean="0"/>
              <a:t>25.01.2024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de-DE" noProof="0" smtClean="0"/>
              <a:t>‹#›</a:t>
            </a:fld>
            <a:endParaRPr lang="de-DE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8AA58B6-1421-4D2A-A38E-6E6663E940BE}" type="datetime1">
              <a:rPr lang="de-DE" noProof="0" smtClean="0"/>
              <a:t>25.01.2024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de-DE" noProof="0" smtClean="0"/>
              <a:pPr rtl="0"/>
              <a:t>‹#›</a:t>
            </a:fld>
            <a:endParaRPr lang="de-DE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Dekoratives Bild des Bulls Eye-Designs">
            <a:extLst>
              <a:ext uri="{FF2B5EF4-FFF2-40B4-BE49-F238E27FC236}">
                <a16:creationId xmlns:a16="http://schemas.microsoft.com/office/drawing/2014/main" id="{FB2A0140-2D8F-4CD1-B57A-0DFBC16149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84" b="917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35B1F3-451A-44B0-8D86-3FB6C9149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rtlCol="0"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CQRS &amp; Event </a:t>
            </a:r>
            <a:r>
              <a:rPr lang="de-DE" dirty="0" err="1">
                <a:solidFill>
                  <a:srgbClr val="FFFFFF"/>
                </a:solidFill>
              </a:rPr>
              <a:t>sourcing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C85D3CE-F0EC-43FD-844C-7302013D9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 rtlCol="0">
            <a:normAutofit/>
          </a:bodyPr>
          <a:lstStyle/>
          <a:p>
            <a:pPr rtl="0"/>
            <a:r>
              <a:rPr lang="de-DE" dirty="0">
                <a:solidFill>
                  <a:srgbClr val="FFFFFF"/>
                </a:solidFill>
              </a:rPr>
              <a:t>Ein Schnellkurs</a:t>
            </a:r>
          </a:p>
        </p:txBody>
      </p:sp>
    </p:spTree>
    <p:extLst>
      <p:ext uri="{BB962C8B-B14F-4D97-AF65-F5344CB8AC3E}">
        <p14:creationId xmlns:p14="http://schemas.microsoft.com/office/powerpoint/2010/main" val="696922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8AF21-C7C1-47D6-EDF2-63C79C4E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/>
          <a:p>
            <a:r>
              <a:rPr lang="de-DE" dirty="0"/>
              <a:t>Event Sourcing –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endParaRPr lang="de-DE" dirty="0"/>
          </a:p>
        </p:txBody>
      </p:sp>
      <p:pic>
        <p:nvPicPr>
          <p:cNvPr id="4" name="Content Placeholder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61B1C7A7-25EE-316C-072B-0437B6E2F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>
          <a:xfrm>
            <a:off x="6158463" y="609600"/>
            <a:ext cx="4028693" cy="5181600"/>
          </a:xfrm>
          <a:noFill/>
        </p:spPr>
      </p:pic>
    </p:spTree>
    <p:extLst>
      <p:ext uri="{BB962C8B-B14F-4D97-AF65-F5344CB8AC3E}">
        <p14:creationId xmlns:p14="http://schemas.microsoft.com/office/powerpoint/2010/main" val="1369079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8B62177-5615-5AC1-DC14-50D346562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anchor="ctr">
            <a:normAutofit/>
          </a:bodyPr>
          <a:lstStyle/>
          <a:p>
            <a:r>
              <a:rPr lang="de-DE" dirty="0" err="1"/>
              <a:t>Famous</a:t>
            </a:r>
            <a:r>
              <a:rPr lang="de-DE" dirty="0"/>
              <a:t> </a:t>
            </a:r>
            <a:r>
              <a:rPr lang="de-DE" dirty="0" err="1"/>
              <a:t>examples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Event Sourcing and </a:t>
            </a:r>
            <a:r>
              <a:rPr lang="de-DE" dirty="0" err="1"/>
              <a:t>cqrs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896C4A4-F56F-AE13-6498-EE99BC9EFD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>
            <a:normAutofit/>
          </a:bodyPr>
          <a:lstStyle/>
          <a:p>
            <a:r>
              <a:rPr lang="en-US" dirty="0"/>
              <a:t>Event Sourcing</a:t>
            </a:r>
          </a:p>
          <a:p>
            <a:pPr lvl="1"/>
            <a:r>
              <a:rPr lang="en-US" dirty="0"/>
              <a:t>Blockchain</a:t>
            </a:r>
          </a:p>
          <a:p>
            <a:pPr lvl="1"/>
            <a:r>
              <a:rPr lang="en-US" dirty="0"/>
              <a:t>Git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4FB6F901-8DCA-37DF-1507-59D3E78392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r>
              <a:rPr lang="en-US" dirty="0"/>
              <a:t>CQRS</a:t>
            </a:r>
          </a:p>
          <a:p>
            <a:pPr lvl="1"/>
            <a:r>
              <a:rPr lang="en-US" dirty="0"/>
              <a:t>Redux</a:t>
            </a:r>
          </a:p>
          <a:p>
            <a:pPr lvl="1"/>
            <a:r>
              <a:rPr lang="en-US" dirty="0"/>
              <a:t>Flux</a:t>
            </a:r>
          </a:p>
        </p:txBody>
      </p:sp>
    </p:spTree>
    <p:extLst>
      <p:ext uri="{BB962C8B-B14F-4D97-AF65-F5344CB8AC3E}">
        <p14:creationId xmlns:p14="http://schemas.microsoft.com/office/powerpoint/2010/main" val="811613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72A0-7E77-C95E-C56A-AF94D817F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anchor="ctr">
            <a:normAutofit/>
          </a:bodyPr>
          <a:lstStyle/>
          <a:p>
            <a:r>
              <a:rPr lang="de-DE" dirty="0"/>
              <a:t>CQRS </a:t>
            </a:r>
            <a:r>
              <a:rPr lang="de-DE" dirty="0" err="1"/>
              <a:t>with</a:t>
            </a:r>
            <a:r>
              <a:rPr lang="de-DE" dirty="0"/>
              <a:t> Event Sourcing – The </a:t>
            </a:r>
            <a:r>
              <a:rPr lang="de-DE" dirty="0" err="1"/>
              <a:t>allmighty</a:t>
            </a:r>
            <a:r>
              <a:rPr lang="de-DE" dirty="0"/>
              <a:t> </a:t>
            </a:r>
            <a:r>
              <a:rPr lang="de-DE" dirty="0" err="1"/>
              <a:t>combination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086E25-3A41-0447-466D-08D59E848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2307" y="2096064"/>
            <a:ext cx="5096738" cy="3695136"/>
          </a:xfrm>
          <a:noFill/>
        </p:spPr>
      </p:pic>
    </p:spTree>
    <p:extLst>
      <p:ext uri="{BB962C8B-B14F-4D97-AF65-F5344CB8AC3E}">
        <p14:creationId xmlns:p14="http://schemas.microsoft.com/office/powerpoint/2010/main" val="2197416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56A1A-3370-F2D8-DFA1-BFDB894A8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33F28-9A0F-8E05-E2DB-0751B7011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7420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36897-F1AC-181C-10D3-1CFC35CD5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Referent – Sia Ghassemi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37956-F8E0-9A39-522A-493DE6BDF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Founder of Sia Consulting</a:t>
            </a:r>
          </a:p>
          <a:p>
            <a:r>
              <a:rPr lang="en-US" dirty="0"/>
              <a:t>Cloud-Consulting</a:t>
            </a:r>
          </a:p>
          <a:p>
            <a:r>
              <a:rPr lang="en-US" dirty="0"/>
              <a:t>Cloud-Development</a:t>
            </a:r>
          </a:p>
          <a:p>
            <a:r>
              <a:rPr lang="en-US" dirty="0"/>
              <a:t>Cloud-Security</a:t>
            </a:r>
          </a:p>
          <a:p>
            <a:r>
              <a:rPr lang="en-US" dirty="0"/>
              <a:t>Domain Modeling / Domain Driven Design</a:t>
            </a:r>
          </a:p>
          <a:p>
            <a:r>
              <a:rPr lang="en-US" dirty="0"/>
              <a:t>Trainings</a:t>
            </a:r>
          </a:p>
          <a:p>
            <a:r>
              <a:rPr lang="en-US" dirty="0"/>
              <a:t>GPT Consulting &amp; Development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5873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21AF7-257B-FAAD-3FC9-F4ACB2F73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9EA0-3A7E-DA1C-060F-C48616BFE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History of CQRS</a:t>
            </a:r>
          </a:p>
          <a:p>
            <a:r>
              <a:rPr lang="en-US" dirty="0"/>
              <a:t>CQRS – What it is</a:t>
            </a:r>
          </a:p>
          <a:p>
            <a:r>
              <a:rPr lang="en-US" dirty="0"/>
              <a:t>History of Event Sourcing</a:t>
            </a:r>
          </a:p>
          <a:p>
            <a:r>
              <a:rPr lang="de-DE" dirty="0"/>
              <a:t>Event Sourcing –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endParaRPr lang="de-DE" dirty="0"/>
          </a:p>
          <a:p>
            <a:r>
              <a:rPr lang="de-DE" dirty="0" err="1"/>
              <a:t>Famous</a:t>
            </a:r>
            <a:r>
              <a:rPr lang="de-DE" dirty="0"/>
              <a:t> </a:t>
            </a:r>
            <a:r>
              <a:rPr lang="de-DE" dirty="0" err="1"/>
              <a:t>examples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Event Sourcing &amp; CQRS in modern </a:t>
            </a:r>
            <a:r>
              <a:rPr lang="de-DE" dirty="0" err="1"/>
              <a:t>Applications</a:t>
            </a:r>
            <a:endParaRPr lang="de-DE" dirty="0"/>
          </a:p>
          <a:p>
            <a:r>
              <a:rPr lang="de-DE" dirty="0"/>
              <a:t>CQRS </a:t>
            </a:r>
            <a:r>
              <a:rPr lang="de-DE" dirty="0" err="1"/>
              <a:t>with</a:t>
            </a:r>
            <a:r>
              <a:rPr lang="de-DE" dirty="0"/>
              <a:t> Event Sourcing – The </a:t>
            </a:r>
            <a:r>
              <a:rPr lang="de-DE" dirty="0" err="1"/>
              <a:t>allmighty</a:t>
            </a:r>
            <a:r>
              <a:rPr lang="de-DE" dirty="0"/>
              <a:t> </a:t>
            </a:r>
            <a:r>
              <a:rPr lang="de-DE" dirty="0" err="1"/>
              <a:t>combination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7648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998CC-5859-6A5D-5D88-531ABDBD7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CQRS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B273A-611F-6358-74C5-F18503996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First described 1988 by Bertrand Meyer as CQS</a:t>
            </a:r>
          </a:p>
          <a:p>
            <a:r>
              <a:rPr lang="en-CA" dirty="0"/>
              <a:t>Picked up by Martin Fowler 2005</a:t>
            </a:r>
          </a:p>
          <a:p>
            <a:r>
              <a:rPr lang="en-CA" dirty="0"/>
              <a:t>Picked up by Greg Young 2008 -&gt; CQRS 2009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2010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455FC-3299-ADB9-3392-9809BD482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/>
          <a:p>
            <a:r>
              <a:rPr lang="en-US" dirty="0"/>
              <a:t>CQRS – What it is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53060C-6AB2-3F46-3DFC-E82993EEA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064" y="1018604"/>
            <a:ext cx="6189492" cy="4363591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A1460-0BBC-E8AE-B0FB-EC6F729017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>
            <a:normAutofit/>
          </a:bodyPr>
          <a:lstStyle/>
          <a:p>
            <a:r>
              <a:rPr lang="en-CA" i="1" dirty="0"/>
              <a:t>Asking a question should not change the answer</a:t>
            </a:r>
            <a:r>
              <a:rPr lang="en-CA" dirty="0"/>
              <a:t> – Bertrand Meyer 1988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0686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C0C9457-6343-B516-9541-FD10194ED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anchor="ctr">
            <a:normAutofit/>
          </a:bodyPr>
          <a:lstStyle/>
          <a:p>
            <a:r>
              <a:rPr lang="en-US" dirty="0"/>
              <a:t>CQRS – What it IS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80C8137-E6CC-43BE-5DAB-2ABC94B659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r>
              <a:rPr lang="en-US" dirty="0"/>
              <a:t>Benefits</a:t>
            </a:r>
          </a:p>
          <a:p>
            <a:pPr lvl="1"/>
            <a:r>
              <a:rPr lang="en-US" dirty="0"/>
              <a:t>Clear segregation of responsibilities</a:t>
            </a:r>
          </a:p>
          <a:p>
            <a:pPr lvl="1"/>
            <a:r>
              <a:rPr lang="en-US" dirty="0"/>
              <a:t>Side effect free queries</a:t>
            </a:r>
          </a:p>
          <a:p>
            <a:pPr lvl="1"/>
            <a:r>
              <a:rPr lang="en-US" dirty="0"/>
              <a:t>Mutations do not return data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B6BA0634-59A0-2BB6-899F-FCB1F905AA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Async</a:t>
            </a:r>
          </a:p>
          <a:p>
            <a:pPr lvl="1"/>
            <a:r>
              <a:rPr lang="en-US" dirty="0"/>
              <a:t>Eventual consistency</a:t>
            </a:r>
          </a:p>
          <a:p>
            <a:pPr lvl="1"/>
            <a:r>
              <a:rPr lang="en-US" dirty="0"/>
              <a:t>Rethinking of data operations</a:t>
            </a:r>
          </a:p>
        </p:txBody>
      </p:sp>
    </p:spTree>
    <p:extLst>
      <p:ext uri="{BB962C8B-B14F-4D97-AF65-F5344CB8AC3E}">
        <p14:creationId xmlns:p14="http://schemas.microsoft.com/office/powerpoint/2010/main" val="2460088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723FA-D9B4-CF43-CAB2-7FDD09A3E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Event Sourcing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3B3B0-F01E-1A90-7884-A5FD13960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First work chain of blocks described 1991 by Stuart Haber and W. Scott </a:t>
            </a:r>
            <a:r>
              <a:rPr lang="en-CA" dirty="0" err="1"/>
              <a:t>Stornetta</a:t>
            </a:r>
            <a:endParaRPr lang="en-CA" dirty="0"/>
          </a:p>
          <a:p>
            <a:r>
              <a:rPr lang="en-CA" dirty="0"/>
              <a:t>Described as </a:t>
            </a:r>
            <a:r>
              <a:rPr lang="en-CA" dirty="0" err="1"/>
              <a:t>EventSourcing</a:t>
            </a:r>
            <a:r>
              <a:rPr lang="en-CA" dirty="0"/>
              <a:t> 2005 by Martin Fowler</a:t>
            </a:r>
          </a:p>
          <a:p>
            <a:r>
              <a:rPr lang="en-CA" dirty="0"/>
              <a:t>Blockchain – 2008 by Satoshi Nakamoto</a:t>
            </a:r>
          </a:p>
        </p:txBody>
      </p:sp>
    </p:spTree>
    <p:extLst>
      <p:ext uri="{BB962C8B-B14F-4D97-AF65-F5344CB8AC3E}">
        <p14:creationId xmlns:p14="http://schemas.microsoft.com/office/powerpoint/2010/main" val="2095957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BDB85-CA44-6AF1-0534-0D38D3DC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/>
          <a:p>
            <a:r>
              <a:rPr lang="de-DE" dirty="0"/>
              <a:t>Event Sourcing –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B992B7-CB0D-74AD-413A-185736A00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064" y="1459606"/>
            <a:ext cx="6189492" cy="3481588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4627A-C59E-4AAB-E575-16FF953E9A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>
            <a:normAutofit/>
          </a:bodyPr>
          <a:lstStyle/>
          <a:p>
            <a:r>
              <a:rPr lang="en-CA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Capture all changes to an application state as a sequence of events.</a:t>
            </a:r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Martin Fowler 2005</a:t>
            </a:r>
          </a:p>
        </p:txBody>
      </p:sp>
    </p:spTree>
    <p:extLst>
      <p:ext uri="{BB962C8B-B14F-4D97-AF65-F5344CB8AC3E}">
        <p14:creationId xmlns:p14="http://schemas.microsoft.com/office/powerpoint/2010/main" val="1625400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8A7C86D-DF9D-2881-3969-FBF89E879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de-DE" dirty="0"/>
              <a:t>Event Sourcing –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C365274-1E0E-539B-C789-59DFB2EB1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369513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Can be used with any Database/Storage</a:t>
            </a:r>
          </a:p>
          <a:p>
            <a:pPr lvl="1"/>
            <a:r>
              <a:rPr lang="en-US" dirty="0"/>
              <a:t>SQL</a:t>
            </a:r>
          </a:p>
          <a:p>
            <a:pPr lvl="1"/>
            <a:r>
              <a:rPr lang="en-US" dirty="0"/>
              <a:t>NoSQL</a:t>
            </a:r>
          </a:p>
          <a:p>
            <a:r>
              <a:rPr lang="en-US" dirty="0"/>
              <a:t>Instead of saving State, save changes</a:t>
            </a:r>
          </a:p>
          <a:p>
            <a:r>
              <a:rPr lang="en-US" dirty="0"/>
              <a:t>Append only</a:t>
            </a:r>
          </a:p>
          <a:p>
            <a:r>
              <a:rPr lang="en-US" dirty="0"/>
              <a:t>State is generated from Replaying all Events in order (Hydration)</a:t>
            </a:r>
          </a:p>
          <a:p>
            <a:r>
              <a:rPr lang="en-US" dirty="0"/>
              <a:t>No entities – just events</a:t>
            </a:r>
          </a:p>
          <a:p>
            <a:r>
              <a:rPr lang="en-US" dirty="0"/>
              <a:t>Real world way of creating state</a:t>
            </a:r>
          </a:p>
          <a:p>
            <a:r>
              <a:rPr lang="en-US" dirty="0"/>
              <a:t>Non Blocking, async, event based</a:t>
            </a:r>
          </a:p>
        </p:txBody>
      </p:sp>
    </p:spTree>
    <p:extLst>
      <p:ext uri="{BB962C8B-B14F-4D97-AF65-F5344CB8AC3E}">
        <p14:creationId xmlns:p14="http://schemas.microsoft.com/office/powerpoint/2010/main" val="30231785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t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106_TF44600913.potx" id="{3AF51BA1-4ED5-4D38-A600-5FF128445335}" vid="{41E6A961-4AB7-4933-8D1E-A219B524CCC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7D98229-7B95-4B48-98C8-487C48B317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5A5B28-3D16-4621-8849-6D474A759E2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53DAA06-94EB-4823-9E76-54CD605DE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„Damast“</Template>
  <TotalTime>0</TotalTime>
  <Words>277</Words>
  <Application>Microsoft Office PowerPoint</Application>
  <PresentationFormat>Widescreen</PresentationFormat>
  <Paragraphs>60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Bookman Old Style</vt:lpstr>
      <vt:lpstr>Calibri</vt:lpstr>
      <vt:lpstr>Rockwell</vt:lpstr>
      <vt:lpstr>Damast</vt:lpstr>
      <vt:lpstr>CQRS &amp; Event sourcing</vt:lpstr>
      <vt:lpstr>Referent – Sia Ghassemi</vt:lpstr>
      <vt:lpstr>Agenda</vt:lpstr>
      <vt:lpstr>History of CQRS</vt:lpstr>
      <vt:lpstr>CQRS – What it is</vt:lpstr>
      <vt:lpstr>CQRS – What it IS</vt:lpstr>
      <vt:lpstr>History of Event Sourcing</vt:lpstr>
      <vt:lpstr>Event Sourcing – What it is</vt:lpstr>
      <vt:lpstr>Event Sourcing – What it is</vt:lpstr>
      <vt:lpstr>Event Sourcing – What it is</vt:lpstr>
      <vt:lpstr>Famous examples of Event Sourcing and cqrs</vt:lpstr>
      <vt:lpstr>CQRS with Event Sourcing – The allmighty combination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CQRS &amp; Event sourcing</dc:title>
  <dc:creator>Sia Ghassemi</dc:creator>
  <cp:lastModifiedBy>Sia</cp:lastModifiedBy>
  <cp:revision>2</cp:revision>
  <dcterms:created xsi:type="dcterms:W3CDTF">2024-01-25T08:31:58Z</dcterms:created>
  <dcterms:modified xsi:type="dcterms:W3CDTF">2024-01-25T13:08:50Z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